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leway Medium" pitchFamily="2" charset="-52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99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Чаты с ИИ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Новый уровень общения с искусственным интеллектом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566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Проблема современного общения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275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331231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Ограниченные возможности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414623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Стандартные чаты не понимают контекст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2275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528548" y="3312319"/>
            <a:ext cx="275141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Низкая интерактивность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8548" y="4489133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Отсутсвие глубокой коммуникации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7729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66280" y="5857756"/>
            <a:ext cx="34754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Медленная адаптация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3487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Задержки и слабая интеграция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Наше решение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8427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ИИ — личный собеседник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Умный, контекстный, всегда доступен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OpenAI Backend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Передовые модели искусственного интеллекта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 aitunnel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Высокая скорость и масштабируемость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66637"/>
            <a:ext cx="61092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Технология в основе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00375"/>
            <a:ext cx="3898821" cy="2667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94562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OpenAI — мощный AI движок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95" y="3000375"/>
            <a:ext cx="3898821" cy="26675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72695" y="594562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aitunnel — API для интеграции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881354" y="2969538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Взаимодействие компонентов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881354" y="390215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Надежный и быстрый обмен данными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43407"/>
            <a:ext cx="730460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Главные преимущества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599492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846308"/>
            <a:ext cx="35259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Понимание контекста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864037" y="368284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3929658"/>
            <a:ext cx="33322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Быстрая интеграция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864037" y="476619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110853" y="5013008"/>
            <a:ext cx="31898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Масштабируемость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864037" y="5849541"/>
            <a:ext cx="7415927" cy="836533"/>
          </a:xfrm>
          <a:prstGeom prst="roundRect">
            <a:avLst>
              <a:gd name="adj" fmla="val 44270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6096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Безопасность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00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998" y="3233023"/>
            <a:ext cx="5165050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Целевая аудитория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8" y="4176951"/>
            <a:ext cx="529947" cy="5299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3876" y="426577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Бизнес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83876" y="468737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Автоматизация коммуникаций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8" y="5487591"/>
            <a:ext cx="529947" cy="5299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3876" y="557641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Разработчики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83876" y="599801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Легкая интеграция в проекты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8" y="6798231"/>
            <a:ext cx="529947" cy="5299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3876" y="6887051"/>
            <a:ext cx="313813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Обычные пользователи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483876" y="730865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Интуитивный и умный помощник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Планы развития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Улучшение NLP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1587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Глубокая аналитика и понимание текста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148971"/>
            <a:ext cx="2960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Новые интеграции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6399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Поддержка различных платформ и сервисов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630228"/>
            <a:ext cx="36279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Мобильные приложения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1212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Доступ к ИИ на ходу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95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Заключение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3156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Чаты с ИИ — будущее коммуникаций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Инновации, адаптивность и масштаб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6610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Приглашаем к партнерству и инвестициям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Произвольный</PresentationFormat>
  <Paragraphs>52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Comfortaa Bold</vt:lpstr>
      <vt:lpstr>Arial</vt:lpstr>
      <vt:lpstr>Calibri</vt:lpstr>
      <vt:lpstr>Raleway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LoLiXeR _</cp:lastModifiedBy>
  <cp:revision>2</cp:revision>
  <dcterms:created xsi:type="dcterms:W3CDTF">2025-05-17T12:17:09Z</dcterms:created>
  <dcterms:modified xsi:type="dcterms:W3CDTF">2025-05-17T12:18:18Z</dcterms:modified>
</cp:coreProperties>
</file>